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D3BB473-3AC3-4660-AE80-A7AC1B954FA1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8CE8B81-0AD0-4874-A973-8DB94198A596}" type="datetimeFigureOut">
              <a:rPr lang="es-ES" smtClean="0"/>
              <a:t>11/08/2017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GRUPO HUACAYA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Fernando Cuba</a:t>
            </a:r>
          </a:p>
          <a:p>
            <a:r>
              <a:rPr lang="es-ES" dirty="0" smtClean="0"/>
              <a:t>Diego Hernani</a:t>
            </a:r>
          </a:p>
          <a:p>
            <a:r>
              <a:rPr lang="es-ES" dirty="0" smtClean="0"/>
              <a:t>Joaquin Villarroel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530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251520" y="526232"/>
            <a:ext cx="1440160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RECETA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913" y="188640"/>
            <a:ext cx="6768752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42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43608" y="548680"/>
            <a:ext cx="3528392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COCCION AL  VACIO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18" y="1340768"/>
            <a:ext cx="7620000" cy="480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45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404664"/>
            <a:ext cx="3456384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EMPLATADO :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CUCHI BORRACHO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718795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964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18</TotalTime>
  <Words>16</Words>
  <Application>Microsoft Office PowerPoint</Application>
  <PresentationFormat>Presentación en pantalla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Adyacencia</vt:lpstr>
      <vt:lpstr>GRUPO HUACAYA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HUACAYA</dc:title>
  <dc:creator>USUARIO</dc:creator>
  <cp:lastModifiedBy>USUARIO</cp:lastModifiedBy>
  <cp:revision>2</cp:revision>
  <dcterms:created xsi:type="dcterms:W3CDTF">2017-08-11T18:13:23Z</dcterms:created>
  <dcterms:modified xsi:type="dcterms:W3CDTF">2017-08-11T18:32:17Z</dcterms:modified>
</cp:coreProperties>
</file>